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3" r:id="rId8"/>
    <p:sldId id="261" r:id="rId9"/>
    <p:sldId id="262" r:id="rId10"/>
    <p:sldId id="264" r:id="rId11"/>
    <p:sldId id="266" r:id="rId12"/>
    <p:sldId id="270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1/11/2017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1/11/2017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RESOURCE BASED THEORY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Dr.Rachanaa</a:t>
            </a:r>
            <a:r>
              <a:rPr lang="en-US" dirty="0" smtClean="0"/>
              <a:t> </a:t>
            </a:r>
            <a:r>
              <a:rPr lang="en-US" dirty="0" err="1" smtClean="0"/>
              <a:t>Datey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281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Early work of RBT acknowledges that </a:t>
            </a:r>
            <a:r>
              <a:rPr lang="en-US" dirty="0" err="1" smtClean="0"/>
              <a:t>eship</a:t>
            </a:r>
            <a:r>
              <a:rPr lang="en-US" dirty="0" smtClean="0"/>
              <a:t> is an intricate part of Resource based frame work.(Conner1991,Rumelt1987)</a:t>
            </a:r>
          </a:p>
          <a:p>
            <a:r>
              <a:rPr lang="en-US" dirty="0" smtClean="0"/>
              <a:t>While RBT become a </a:t>
            </a:r>
            <a:r>
              <a:rPr lang="en-US" dirty="0" err="1" smtClean="0"/>
              <a:t>dominent</a:t>
            </a:r>
            <a:r>
              <a:rPr lang="en-US" dirty="0" smtClean="0"/>
              <a:t> paradigm for strategic management Research (</a:t>
            </a:r>
            <a:r>
              <a:rPr lang="en-US" dirty="0" err="1" smtClean="0"/>
              <a:t>Peteral</a:t>
            </a:r>
            <a:r>
              <a:rPr lang="en-US" dirty="0" smtClean="0"/>
              <a:t> 1993, Grant1991)the interface between RBT and ESHIP has been amounted to little more than providing Research Setting for </a:t>
            </a:r>
            <a:r>
              <a:rPr lang="en-US" dirty="0" err="1" smtClean="0"/>
              <a:t>empirial</a:t>
            </a:r>
            <a:r>
              <a:rPr lang="en-US" dirty="0" smtClean="0"/>
              <a:t> work.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RESOURCE BASED THEORY (RBT)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615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RBT –</a:t>
            </a:r>
            <a:r>
              <a:rPr lang="en-US" sz="3200" dirty="0" smtClean="0"/>
              <a:t>R.M.GRANT (1991)</a:t>
            </a:r>
            <a:endParaRPr lang="en-US" sz="32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81200"/>
            <a:ext cx="6019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9973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59429"/>
            <a:ext cx="6095999" cy="3831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8600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It is a firm’s unique bundle of resources that is different from competitor firm’s resources.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These unique resources are potentially valuable and contribute to a firm’s competitive advantage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 FIRM IS UNIQUE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074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Entrepreneual opportunities exist primarily because different agents have different beliefs about relative value of resources when they are converted from input to output.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CASH THE OPPORTUNITIES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289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05000"/>
            <a:ext cx="65532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6220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RBT and ET have one common Attribute i.e. HETEROGENEITY.</a:t>
            </a:r>
          </a:p>
          <a:p>
            <a:r>
              <a:rPr lang="en-US" dirty="0" smtClean="0"/>
              <a:t>RB Logic has tended to focus on HETEROGENEITY of </a:t>
            </a:r>
            <a:r>
              <a:rPr lang="en-US" dirty="0" smtClean="0"/>
              <a:t>resources </a:t>
            </a:r>
            <a:endParaRPr lang="en-US" dirty="0" smtClean="0"/>
          </a:p>
          <a:p>
            <a:pPr marL="109728" indent="0">
              <a:buNone/>
            </a:pPr>
            <a:r>
              <a:rPr lang="en-US" b="1" i="1" dirty="0" smtClean="0"/>
              <a:t>While</a:t>
            </a:r>
          </a:p>
          <a:p>
            <a:r>
              <a:rPr lang="en-US" dirty="0" smtClean="0"/>
              <a:t>ET has tended to focus on HETEROGENEITY of beliefs about the value of resources</a:t>
            </a:r>
          </a:p>
          <a:p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(</a:t>
            </a:r>
            <a:r>
              <a:rPr lang="en-US" i="1" dirty="0" smtClean="0"/>
              <a:t>these </a:t>
            </a:r>
            <a:r>
              <a:rPr lang="en-US" i="1" dirty="0" smtClean="0"/>
              <a:t>Resources </a:t>
            </a:r>
            <a:r>
              <a:rPr lang="en-US" i="1" dirty="0" smtClean="0"/>
              <a:t>may manifest themselves in many different ways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ATTRIBUTE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955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RBT suggests and assumes that at least some resources bundles and capabilities underlying production are heterogeneous across firms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MOST IMPORTANT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082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5" name="Picture 3" descr="C:\Users\Aaryan\Desktop\resource-based-view-model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7" y="1948656"/>
            <a:ext cx="3895725" cy="407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1718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VRIO</a:t>
            </a:r>
            <a:r>
              <a:rPr lang="en-US" dirty="0"/>
              <a:t> is an </a:t>
            </a:r>
            <a:r>
              <a:rPr lang="en-US" dirty="0" err="1"/>
              <a:t>initialism</a:t>
            </a:r>
            <a:r>
              <a:rPr lang="en-US" dirty="0"/>
              <a:t> for the four question </a:t>
            </a:r>
            <a:r>
              <a:rPr lang="en-US" b="1" dirty="0"/>
              <a:t>framework</a:t>
            </a:r>
            <a:r>
              <a:rPr lang="en-US" dirty="0"/>
              <a:t> asked about a resource or capability to determine its competitive potential: the question of Value, the question of Rarity, the question of Imitability (Ease/Difficulty to Imitate), and the question of Organization (ability to exploit the resource or capability</a:t>
            </a:r>
            <a:r>
              <a:rPr lang="en-US" dirty="0" smtClean="0"/>
              <a:t>).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Is </a:t>
            </a:r>
            <a:r>
              <a:rPr lang="en-US" dirty="0"/>
              <a:t>it valuable </a:t>
            </a:r>
          </a:p>
          <a:p>
            <a:r>
              <a:rPr lang="en-US" dirty="0"/>
              <a:t>Is it Rare</a:t>
            </a:r>
          </a:p>
          <a:p>
            <a:r>
              <a:rPr lang="en-US" dirty="0"/>
              <a:t>Is it difficult to Imitate</a:t>
            </a:r>
          </a:p>
          <a:p>
            <a:r>
              <a:rPr lang="en-US" dirty="0"/>
              <a:t>Is the firm properly </a:t>
            </a:r>
            <a:r>
              <a:rPr lang="en-US" dirty="0" err="1"/>
              <a:t>organised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VRIO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553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VRIO framework</a:t>
            </a:r>
            <a:r>
              <a:rPr lang="en-US" dirty="0"/>
              <a:t> is the tool used to analyze firm’s internal resources and capabilities to find out if they can be a source of sustained competitive advantage.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57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VRIO MODEL</a:t>
            </a:r>
            <a:endParaRPr lang="en-US" dirty="0"/>
          </a:p>
        </p:txBody>
      </p:sp>
      <p:pic>
        <p:nvPicPr>
          <p:cNvPr id="5123" name="Picture 3" descr="C:\Users\Aaryan\Desktop\vrio-model-analysis-questions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08" y="1481138"/>
            <a:ext cx="7131183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878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PEST ANALYSIS 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752600"/>
            <a:ext cx="5943600" cy="3733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48653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51</TotalTime>
  <Words>209</Words>
  <Application>Microsoft Office PowerPoint</Application>
  <PresentationFormat>On-screen Show (4:3)</PresentationFormat>
  <Paragraphs>29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RESOURCE BASED THEORY</vt:lpstr>
      <vt:lpstr>WHAT IS RESOURCE BASED THEORY (RBT)</vt:lpstr>
      <vt:lpstr>RBT –R.M.GRANT (1991)</vt:lpstr>
      <vt:lpstr>PowerPoint Presentation</vt:lpstr>
      <vt:lpstr>EVERY FIRM IS UNIQUE</vt:lpstr>
      <vt:lpstr>CASH THE OPPORTUNITIES</vt:lpstr>
      <vt:lpstr>PowerPoint Presentation</vt:lpstr>
      <vt:lpstr>COMMON ATTRIBUTE</vt:lpstr>
      <vt:lpstr>MOST IMPORTANT</vt:lpstr>
      <vt:lpstr>PowerPoint Presentation</vt:lpstr>
      <vt:lpstr>VRIO </vt:lpstr>
      <vt:lpstr>PowerPoint Presentation</vt:lpstr>
      <vt:lpstr>VRIO MODEL</vt:lpstr>
      <vt:lpstr>PEST ANALYSIS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 BASED THEORY</dc:title>
  <dc:creator>Aaryan</dc:creator>
  <cp:lastModifiedBy>Aaryan</cp:lastModifiedBy>
  <cp:revision>8</cp:revision>
  <dcterms:created xsi:type="dcterms:W3CDTF">2006-08-16T00:00:00Z</dcterms:created>
  <dcterms:modified xsi:type="dcterms:W3CDTF">2017-01-11T09:12:19Z</dcterms:modified>
</cp:coreProperties>
</file>