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8" r:id="rId3"/>
    <p:sldId id="259" r:id="rId4"/>
    <p:sldId id="260" r:id="rId5"/>
    <p:sldId id="263" r:id="rId6"/>
    <p:sldId id="262" r:id="rId7"/>
    <p:sldId id="264" r:id="rId8"/>
    <p:sldId id="265" r:id="rId9"/>
    <p:sldId id="271" r:id="rId10"/>
    <p:sldId id="266" r:id="rId11"/>
    <p:sldId id="267" r:id="rId12"/>
    <p:sldId id="268" r:id="rId13"/>
    <p:sldId id="269" r:id="rId14"/>
    <p:sldId id="272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2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FC02DA-36E1-4E99-A57C-2735A3BA199B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4CF8A21-905D-4128-80F2-3C23C70FEA25}">
      <dgm:prSet/>
      <dgm:spPr/>
      <dgm:t>
        <a:bodyPr/>
        <a:lstStyle/>
        <a:p>
          <a:r>
            <a:rPr lang="en-US"/>
            <a:t>International trade is an exchange involving a good or service conducted between at least two different countries. </a:t>
          </a:r>
        </a:p>
      </dgm:t>
    </dgm:pt>
    <dgm:pt modelId="{32598393-F658-4FCA-B3C1-8A4AE53B3B67}" type="parTrans" cxnId="{E15F6084-EE93-4E28-9424-F4C9379665C0}">
      <dgm:prSet/>
      <dgm:spPr/>
      <dgm:t>
        <a:bodyPr/>
        <a:lstStyle/>
        <a:p>
          <a:endParaRPr lang="en-US"/>
        </a:p>
      </dgm:t>
    </dgm:pt>
    <dgm:pt modelId="{AD70FFF8-8E97-42F1-A91E-D700B175CAA6}" type="sibTrans" cxnId="{E15F6084-EE93-4E28-9424-F4C9379665C0}">
      <dgm:prSet/>
      <dgm:spPr/>
      <dgm:t>
        <a:bodyPr/>
        <a:lstStyle/>
        <a:p>
          <a:endParaRPr lang="en-US"/>
        </a:p>
      </dgm:t>
    </dgm:pt>
    <dgm:pt modelId="{55A6EA1B-6B69-424D-BD15-D6F7C8D0CA15}">
      <dgm:prSet/>
      <dgm:spPr/>
      <dgm:t>
        <a:bodyPr/>
        <a:lstStyle/>
        <a:p>
          <a:r>
            <a:rPr lang="en-US"/>
            <a:t>The exchanges can be imports or exports. </a:t>
          </a:r>
        </a:p>
      </dgm:t>
    </dgm:pt>
    <dgm:pt modelId="{503DE448-D898-4DF3-80CA-19567C803359}" type="parTrans" cxnId="{18FF4540-F751-4203-97D6-B0AFAC915918}">
      <dgm:prSet/>
      <dgm:spPr/>
      <dgm:t>
        <a:bodyPr/>
        <a:lstStyle/>
        <a:p>
          <a:endParaRPr lang="en-US"/>
        </a:p>
      </dgm:t>
    </dgm:pt>
    <dgm:pt modelId="{CCD0A718-642D-4D84-8128-2C576EBECEEB}" type="sibTrans" cxnId="{18FF4540-F751-4203-97D6-B0AFAC915918}">
      <dgm:prSet/>
      <dgm:spPr/>
      <dgm:t>
        <a:bodyPr/>
        <a:lstStyle/>
        <a:p>
          <a:endParaRPr lang="en-US"/>
        </a:p>
      </dgm:t>
    </dgm:pt>
    <dgm:pt modelId="{0AD5EA69-40B8-4225-A520-C98C39E94342}">
      <dgm:prSet/>
      <dgm:spPr/>
      <dgm:t>
        <a:bodyPr/>
        <a:lstStyle/>
        <a:p>
          <a:r>
            <a:rPr lang="en-US"/>
            <a:t>An import refers to a good or service brought into the domestic country. </a:t>
          </a:r>
        </a:p>
      </dgm:t>
    </dgm:pt>
    <dgm:pt modelId="{9E364B12-79B2-44CB-AC90-60E2DA885058}" type="parTrans" cxnId="{36A7E704-7CFC-411E-9425-270CA82F0630}">
      <dgm:prSet/>
      <dgm:spPr/>
      <dgm:t>
        <a:bodyPr/>
        <a:lstStyle/>
        <a:p>
          <a:endParaRPr lang="en-US"/>
        </a:p>
      </dgm:t>
    </dgm:pt>
    <dgm:pt modelId="{96535917-362B-40EE-85B4-343F1D5ACE4F}" type="sibTrans" cxnId="{36A7E704-7CFC-411E-9425-270CA82F0630}">
      <dgm:prSet/>
      <dgm:spPr/>
      <dgm:t>
        <a:bodyPr/>
        <a:lstStyle/>
        <a:p>
          <a:endParaRPr lang="en-US"/>
        </a:p>
      </dgm:t>
    </dgm:pt>
    <dgm:pt modelId="{D3C384F3-0E32-4DB1-AF73-DECA0ECAE1D7}">
      <dgm:prSet/>
      <dgm:spPr/>
      <dgm:t>
        <a:bodyPr/>
        <a:lstStyle/>
        <a:p>
          <a:r>
            <a:rPr lang="en-US"/>
            <a:t>An export refers to a good or service sold to a foreign country.</a:t>
          </a:r>
        </a:p>
      </dgm:t>
    </dgm:pt>
    <dgm:pt modelId="{0E134CA7-0743-49E9-BF29-DC4F63DDE312}" type="parTrans" cxnId="{CF7E7A40-1FDE-446C-8A0E-289D1226216E}">
      <dgm:prSet/>
      <dgm:spPr/>
      <dgm:t>
        <a:bodyPr/>
        <a:lstStyle/>
        <a:p>
          <a:endParaRPr lang="en-US"/>
        </a:p>
      </dgm:t>
    </dgm:pt>
    <dgm:pt modelId="{0A8E004F-593C-4C92-8D8E-53FE55DC7F0B}" type="sibTrans" cxnId="{CF7E7A40-1FDE-446C-8A0E-289D1226216E}">
      <dgm:prSet/>
      <dgm:spPr/>
      <dgm:t>
        <a:bodyPr/>
        <a:lstStyle/>
        <a:p>
          <a:endParaRPr lang="en-US"/>
        </a:p>
      </dgm:t>
    </dgm:pt>
    <dgm:pt modelId="{7752AFD8-5F25-4ADE-A456-5798241032D4}" type="pres">
      <dgm:prSet presAssocID="{18FC02DA-36E1-4E99-A57C-2735A3BA199B}" presName="matrix" presStyleCnt="0">
        <dgm:presLayoutVars>
          <dgm:chMax val="1"/>
          <dgm:dir/>
          <dgm:resizeHandles val="exact"/>
        </dgm:presLayoutVars>
      </dgm:prSet>
      <dgm:spPr/>
    </dgm:pt>
    <dgm:pt modelId="{8902BFE3-F6B0-447C-B9BA-379412AA48A6}" type="pres">
      <dgm:prSet presAssocID="{18FC02DA-36E1-4E99-A57C-2735A3BA199B}" presName="diamond" presStyleLbl="bgShp" presStyleIdx="0" presStyleCnt="1"/>
      <dgm:spPr/>
    </dgm:pt>
    <dgm:pt modelId="{96546EB1-7DCF-4CE0-8B1F-6155CA678192}" type="pres">
      <dgm:prSet presAssocID="{18FC02DA-36E1-4E99-A57C-2735A3BA199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0355321-1552-4236-ADF5-B107C5D09BC2}" type="pres">
      <dgm:prSet presAssocID="{18FC02DA-36E1-4E99-A57C-2735A3BA199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7F1066B-0EF5-45F1-9DA7-DA7CD5F3E5E0}" type="pres">
      <dgm:prSet presAssocID="{18FC02DA-36E1-4E99-A57C-2735A3BA199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B35C306-7E4E-4C9A-A46E-4D79BE3372CE}" type="pres">
      <dgm:prSet presAssocID="{18FC02DA-36E1-4E99-A57C-2735A3BA199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EAD4F02-0A74-4A7E-BB27-AC8942B41018}" type="presOf" srcId="{0AD5EA69-40B8-4225-A520-C98C39E94342}" destId="{47F1066B-0EF5-45F1-9DA7-DA7CD5F3E5E0}" srcOrd="0" destOrd="0" presId="urn:microsoft.com/office/officeart/2005/8/layout/matrix3"/>
    <dgm:cxn modelId="{36A7E704-7CFC-411E-9425-270CA82F0630}" srcId="{18FC02DA-36E1-4E99-A57C-2735A3BA199B}" destId="{0AD5EA69-40B8-4225-A520-C98C39E94342}" srcOrd="2" destOrd="0" parTransId="{9E364B12-79B2-44CB-AC90-60E2DA885058}" sibTransId="{96535917-362B-40EE-85B4-343F1D5ACE4F}"/>
    <dgm:cxn modelId="{18FF4540-F751-4203-97D6-B0AFAC915918}" srcId="{18FC02DA-36E1-4E99-A57C-2735A3BA199B}" destId="{55A6EA1B-6B69-424D-BD15-D6F7C8D0CA15}" srcOrd="1" destOrd="0" parTransId="{503DE448-D898-4DF3-80CA-19567C803359}" sibTransId="{CCD0A718-642D-4D84-8128-2C576EBECEEB}"/>
    <dgm:cxn modelId="{CF7E7A40-1FDE-446C-8A0E-289D1226216E}" srcId="{18FC02DA-36E1-4E99-A57C-2735A3BA199B}" destId="{D3C384F3-0E32-4DB1-AF73-DECA0ECAE1D7}" srcOrd="3" destOrd="0" parTransId="{0E134CA7-0743-49E9-BF29-DC4F63DDE312}" sibTransId="{0A8E004F-593C-4C92-8D8E-53FE55DC7F0B}"/>
    <dgm:cxn modelId="{E15F6084-EE93-4E28-9424-F4C9379665C0}" srcId="{18FC02DA-36E1-4E99-A57C-2735A3BA199B}" destId="{D4CF8A21-905D-4128-80F2-3C23C70FEA25}" srcOrd="0" destOrd="0" parTransId="{32598393-F658-4FCA-B3C1-8A4AE53B3B67}" sibTransId="{AD70FFF8-8E97-42F1-A91E-D700B175CAA6}"/>
    <dgm:cxn modelId="{E6B8DA85-F157-4B09-8B8B-EAD147E1DBA1}" type="presOf" srcId="{D4CF8A21-905D-4128-80F2-3C23C70FEA25}" destId="{96546EB1-7DCF-4CE0-8B1F-6155CA678192}" srcOrd="0" destOrd="0" presId="urn:microsoft.com/office/officeart/2005/8/layout/matrix3"/>
    <dgm:cxn modelId="{3A641E8C-2E8C-4D4C-BA8D-C1071455E18C}" type="presOf" srcId="{D3C384F3-0E32-4DB1-AF73-DECA0ECAE1D7}" destId="{6B35C306-7E4E-4C9A-A46E-4D79BE3372CE}" srcOrd="0" destOrd="0" presId="urn:microsoft.com/office/officeart/2005/8/layout/matrix3"/>
    <dgm:cxn modelId="{950C7D99-830A-4F16-B245-759ADE2E025B}" type="presOf" srcId="{55A6EA1B-6B69-424D-BD15-D6F7C8D0CA15}" destId="{D0355321-1552-4236-ADF5-B107C5D09BC2}" srcOrd="0" destOrd="0" presId="urn:microsoft.com/office/officeart/2005/8/layout/matrix3"/>
    <dgm:cxn modelId="{FA789AB9-8491-4A42-A676-FDE5A79DD5A5}" type="presOf" srcId="{18FC02DA-36E1-4E99-A57C-2735A3BA199B}" destId="{7752AFD8-5F25-4ADE-A456-5798241032D4}" srcOrd="0" destOrd="0" presId="urn:microsoft.com/office/officeart/2005/8/layout/matrix3"/>
    <dgm:cxn modelId="{E0BE41B5-6A0B-482C-AD8B-AF305FF63224}" type="presParOf" srcId="{7752AFD8-5F25-4ADE-A456-5798241032D4}" destId="{8902BFE3-F6B0-447C-B9BA-379412AA48A6}" srcOrd="0" destOrd="0" presId="urn:microsoft.com/office/officeart/2005/8/layout/matrix3"/>
    <dgm:cxn modelId="{A94A65BF-CB19-4AF5-8467-1B17B2562A70}" type="presParOf" srcId="{7752AFD8-5F25-4ADE-A456-5798241032D4}" destId="{96546EB1-7DCF-4CE0-8B1F-6155CA678192}" srcOrd="1" destOrd="0" presId="urn:microsoft.com/office/officeart/2005/8/layout/matrix3"/>
    <dgm:cxn modelId="{DAEF4A65-3A45-4557-8E55-F5E1A77D29F2}" type="presParOf" srcId="{7752AFD8-5F25-4ADE-A456-5798241032D4}" destId="{D0355321-1552-4236-ADF5-B107C5D09BC2}" srcOrd="2" destOrd="0" presId="urn:microsoft.com/office/officeart/2005/8/layout/matrix3"/>
    <dgm:cxn modelId="{50FEC97D-AE6A-4229-9FEA-2CEC44BF6636}" type="presParOf" srcId="{7752AFD8-5F25-4ADE-A456-5798241032D4}" destId="{47F1066B-0EF5-45F1-9DA7-DA7CD5F3E5E0}" srcOrd="3" destOrd="0" presId="urn:microsoft.com/office/officeart/2005/8/layout/matrix3"/>
    <dgm:cxn modelId="{93F745A3-8094-48E4-ADC4-4436448C42DE}" type="presParOf" srcId="{7752AFD8-5F25-4ADE-A456-5798241032D4}" destId="{6B35C306-7E4E-4C9A-A46E-4D79BE3372C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5185AA-798B-4EE0-A6E3-07B8813630C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7BC2433-44BC-48E4-899F-8739B45E1E02}">
      <dgm:prSet/>
      <dgm:spPr/>
      <dgm:t>
        <a:bodyPr/>
        <a:lstStyle/>
        <a:p>
          <a:r>
            <a:rPr lang="en-IN"/>
            <a:t>International differences in climate</a:t>
          </a:r>
          <a:endParaRPr lang="en-US"/>
        </a:p>
      </dgm:t>
    </dgm:pt>
    <dgm:pt modelId="{A38FE267-CA81-486D-A4E4-5E1863AE30A3}" type="parTrans" cxnId="{D750762F-3691-402A-9462-9BD084158EA5}">
      <dgm:prSet/>
      <dgm:spPr/>
      <dgm:t>
        <a:bodyPr/>
        <a:lstStyle/>
        <a:p>
          <a:endParaRPr lang="en-US"/>
        </a:p>
      </dgm:t>
    </dgm:pt>
    <dgm:pt modelId="{342D2B7D-C8A8-4184-B5B0-84313672C85A}" type="sibTrans" cxnId="{D750762F-3691-402A-9462-9BD084158EA5}">
      <dgm:prSet/>
      <dgm:spPr/>
      <dgm:t>
        <a:bodyPr/>
        <a:lstStyle/>
        <a:p>
          <a:endParaRPr lang="en-US"/>
        </a:p>
      </dgm:t>
    </dgm:pt>
    <dgm:pt modelId="{8D8C3866-3E8A-4A37-A232-640D6AF26DE4}">
      <dgm:prSet/>
      <dgm:spPr/>
      <dgm:t>
        <a:bodyPr/>
        <a:lstStyle/>
        <a:p>
          <a:r>
            <a:rPr lang="en-IN"/>
            <a:t>Differences in factor endowments</a:t>
          </a:r>
          <a:endParaRPr lang="en-US"/>
        </a:p>
      </dgm:t>
    </dgm:pt>
    <dgm:pt modelId="{B0E69535-6417-4FD7-95CA-5B1F982116FF}" type="parTrans" cxnId="{86BBB143-DBD9-49A4-A022-2B2BFA6E6DDD}">
      <dgm:prSet/>
      <dgm:spPr/>
      <dgm:t>
        <a:bodyPr/>
        <a:lstStyle/>
        <a:p>
          <a:endParaRPr lang="en-US"/>
        </a:p>
      </dgm:t>
    </dgm:pt>
    <dgm:pt modelId="{592E53CC-0273-4323-AA6C-A1D62A1A73F6}" type="sibTrans" cxnId="{86BBB143-DBD9-49A4-A022-2B2BFA6E6DDD}">
      <dgm:prSet/>
      <dgm:spPr/>
      <dgm:t>
        <a:bodyPr/>
        <a:lstStyle/>
        <a:p>
          <a:endParaRPr lang="en-US"/>
        </a:p>
      </dgm:t>
    </dgm:pt>
    <dgm:pt modelId="{73824F40-6311-45A9-835A-5A4028CF874A}">
      <dgm:prSet/>
      <dgm:spPr/>
      <dgm:t>
        <a:bodyPr/>
        <a:lstStyle/>
        <a:p>
          <a:r>
            <a:rPr lang="en-IN"/>
            <a:t>Differences in technology</a:t>
          </a:r>
          <a:endParaRPr lang="en-US"/>
        </a:p>
      </dgm:t>
    </dgm:pt>
    <dgm:pt modelId="{4EF6D8B0-668F-4219-AB97-DFC8AC8CEC93}" type="parTrans" cxnId="{A81E81D6-F264-4111-9870-616FC6F51E0B}">
      <dgm:prSet/>
      <dgm:spPr/>
      <dgm:t>
        <a:bodyPr/>
        <a:lstStyle/>
        <a:p>
          <a:endParaRPr lang="en-US"/>
        </a:p>
      </dgm:t>
    </dgm:pt>
    <dgm:pt modelId="{9B7AB7E6-88E1-43BF-ACCE-0FA3AF425992}" type="sibTrans" cxnId="{A81E81D6-F264-4111-9870-616FC6F51E0B}">
      <dgm:prSet/>
      <dgm:spPr/>
      <dgm:t>
        <a:bodyPr/>
        <a:lstStyle/>
        <a:p>
          <a:endParaRPr lang="en-US"/>
        </a:p>
      </dgm:t>
    </dgm:pt>
    <dgm:pt modelId="{D82F88F5-52D6-4A02-8674-1E8EF7B3653E}" type="pres">
      <dgm:prSet presAssocID="{8E5185AA-798B-4EE0-A6E3-07B8813630CB}" presName="linear" presStyleCnt="0">
        <dgm:presLayoutVars>
          <dgm:animLvl val="lvl"/>
          <dgm:resizeHandles val="exact"/>
        </dgm:presLayoutVars>
      </dgm:prSet>
      <dgm:spPr/>
    </dgm:pt>
    <dgm:pt modelId="{D404D5A1-9FEA-48B8-89CC-86A12FB07FF9}" type="pres">
      <dgm:prSet presAssocID="{37BC2433-44BC-48E4-899F-8739B45E1E0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9B4E972-D3A7-45CC-AB4F-6760C8A4ED26}" type="pres">
      <dgm:prSet presAssocID="{342D2B7D-C8A8-4184-B5B0-84313672C85A}" presName="spacer" presStyleCnt="0"/>
      <dgm:spPr/>
    </dgm:pt>
    <dgm:pt modelId="{BF5E87AE-F3AA-4ED1-90BC-E0152204AD9B}" type="pres">
      <dgm:prSet presAssocID="{8D8C3866-3E8A-4A37-A232-640D6AF26DE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7E8434-68A3-45BC-8565-4AEC835C420F}" type="pres">
      <dgm:prSet presAssocID="{592E53CC-0273-4323-AA6C-A1D62A1A73F6}" presName="spacer" presStyleCnt="0"/>
      <dgm:spPr/>
    </dgm:pt>
    <dgm:pt modelId="{48A202A6-8B88-4C19-A096-3685FB0C2AD7}" type="pres">
      <dgm:prSet presAssocID="{73824F40-6311-45A9-835A-5A4028CF874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B96E50B-1840-4BAF-8997-7027D4B92FD3}" type="presOf" srcId="{37BC2433-44BC-48E4-899F-8739B45E1E02}" destId="{D404D5A1-9FEA-48B8-89CC-86A12FB07FF9}" srcOrd="0" destOrd="0" presId="urn:microsoft.com/office/officeart/2005/8/layout/vList2"/>
    <dgm:cxn modelId="{D750762F-3691-402A-9462-9BD084158EA5}" srcId="{8E5185AA-798B-4EE0-A6E3-07B8813630CB}" destId="{37BC2433-44BC-48E4-899F-8739B45E1E02}" srcOrd="0" destOrd="0" parTransId="{A38FE267-CA81-486D-A4E4-5E1863AE30A3}" sibTransId="{342D2B7D-C8A8-4184-B5B0-84313672C85A}"/>
    <dgm:cxn modelId="{9F6D2D33-A229-4867-893E-2369768BB2D9}" type="presOf" srcId="{73824F40-6311-45A9-835A-5A4028CF874A}" destId="{48A202A6-8B88-4C19-A096-3685FB0C2AD7}" srcOrd="0" destOrd="0" presId="urn:microsoft.com/office/officeart/2005/8/layout/vList2"/>
    <dgm:cxn modelId="{4F91C337-4F41-4C78-A989-596E3B025841}" type="presOf" srcId="{8D8C3866-3E8A-4A37-A232-640D6AF26DE4}" destId="{BF5E87AE-F3AA-4ED1-90BC-E0152204AD9B}" srcOrd="0" destOrd="0" presId="urn:microsoft.com/office/officeart/2005/8/layout/vList2"/>
    <dgm:cxn modelId="{86BBB143-DBD9-49A4-A022-2B2BFA6E6DDD}" srcId="{8E5185AA-798B-4EE0-A6E3-07B8813630CB}" destId="{8D8C3866-3E8A-4A37-A232-640D6AF26DE4}" srcOrd="1" destOrd="0" parTransId="{B0E69535-6417-4FD7-95CA-5B1F982116FF}" sibTransId="{592E53CC-0273-4323-AA6C-A1D62A1A73F6}"/>
    <dgm:cxn modelId="{6AB14050-0A0D-45E4-B953-E8CB1F4E39EC}" type="presOf" srcId="{8E5185AA-798B-4EE0-A6E3-07B8813630CB}" destId="{D82F88F5-52D6-4A02-8674-1E8EF7B3653E}" srcOrd="0" destOrd="0" presId="urn:microsoft.com/office/officeart/2005/8/layout/vList2"/>
    <dgm:cxn modelId="{A81E81D6-F264-4111-9870-616FC6F51E0B}" srcId="{8E5185AA-798B-4EE0-A6E3-07B8813630CB}" destId="{73824F40-6311-45A9-835A-5A4028CF874A}" srcOrd="2" destOrd="0" parTransId="{4EF6D8B0-668F-4219-AB97-DFC8AC8CEC93}" sibTransId="{9B7AB7E6-88E1-43BF-ACCE-0FA3AF425992}"/>
    <dgm:cxn modelId="{B761F4BF-EE21-408F-A964-9D84E13E7B70}" type="presParOf" srcId="{D82F88F5-52D6-4A02-8674-1E8EF7B3653E}" destId="{D404D5A1-9FEA-48B8-89CC-86A12FB07FF9}" srcOrd="0" destOrd="0" presId="urn:microsoft.com/office/officeart/2005/8/layout/vList2"/>
    <dgm:cxn modelId="{981FBC4D-A16C-43D6-97FB-CF0AA98FC8B0}" type="presParOf" srcId="{D82F88F5-52D6-4A02-8674-1E8EF7B3653E}" destId="{29B4E972-D3A7-45CC-AB4F-6760C8A4ED26}" srcOrd="1" destOrd="0" presId="urn:microsoft.com/office/officeart/2005/8/layout/vList2"/>
    <dgm:cxn modelId="{796D52DE-5468-4D4B-8123-2A07F7EF5A91}" type="presParOf" srcId="{D82F88F5-52D6-4A02-8674-1E8EF7B3653E}" destId="{BF5E87AE-F3AA-4ED1-90BC-E0152204AD9B}" srcOrd="2" destOrd="0" presId="urn:microsoft.com/office/officeart/2005/8/layout/vList2"/>
    <dgm:cxn modelId="{38F596A7-B7FD-49A6-AC79-B0E17CE66D25}" type="presParOf" srcId="{D82F88F5-52D6-4A02-8674-1E8EF7B3653E}" destId="{DB7E8434-68A3-45BC-8565-4AEC835C420F}" srcOrd="3" destOrd="0" presId="urn:microsoft.com/office/officeart/2005/8/layout/vList2"/>
    <dgm:cxn modelId="{00AD78F7-947D-42CA-9134-E86FBC605CE1}" type="presParOf" srcId="{D82F88F5-52D6-4A02-8674-1E8EF7B3653E}" destId="{48A202A6-8B88-4C19-A096-3685FB0C2AD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3B57F2-7110-4E2C-B7F6-C3459D8B7436}" type="doc">
      <dgm:prSet loTypeId="urn:microsoft.com/office/officeart/2016/7/layout/VerticalHollowActionList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AD35C5B-E2A6-4E79-9D23-4F998BA37D05}">
      <dgm:prSet/>
      <dgm:spPr/>
      <dgm:t>
        <a:bodyPr/>
        <a:lstStyle/>
        <a:p>
          <a:r>
            <a:rPr lang="en-US"/>
            <a:t>Promoting</a:t>
          </a:r>
        </a:p>
      </dgm:t>
    </dgm:pt>
    <dgm:pt modelId="{26E424C4-7578-43C9-9C32-5ED517928968}" type="parTrans" cxnId="{CFD5B931-17FA-4880-95FF-F92E42C30416}">
      <dgm:prSet/>
      <dgm:spPr/>
      <dgm:t>
        <a:bodyPr/>
        <a:lstStyle/>
        <a:p>
          <a:endParaRPr lang="en-US"/>
        </a:p>
      </dgm:t>
    </dgm:pt>
    <dgm:pt modelId="{2ECBC30F-FBDC-4896-B0B6-F769D018C235}" type="sibTrans" cxnId="{CFD5B931-17FA-4880-95FF-F92E42C30416}">
      <dgm:prSet/>
      <dgm:spPr/>
      <dgm:t>
        <a:bodyPr/>
        <a:lstStyle/>
        <a:p>
          <a:endParaRPr lang="en-US"/>
        </a:p>
      </dgm:t>
    </dgm:pt>
    <dgm:pt modelId="{DEAE3FF3-0B14-41F9-87A0-D044ECDE643B}">
      <dgm:prSet/>
      <dgm:spPr/>
      <dgm:t>
        <a:bodyPr/>
        <a:lstStyle/>
        <a:p>
          <a:r>
            <a:rPr lang="en-US"/>
            <a:t>Promoting Free Trade</a:t>
          </a:r>
        </a:p>
      </dgm:t>
    </dgm:pt>
    <dgm:pt modelId="{9D96FB2F-C14D-41C1-89B9-C8E034FCD286}" type="parTrans" cxnId="{1751BBAE-ADD9-4780-B71E-36CE898EBE89}">
      <dgm:prSet/>
      <dgm:spPr/>
      <dgm:t>
        <a:bodyPr/>
        <a:lstStyle/>
        <a:p>
          <a:endParaRPr lang="en-US"/>
        </a:p>
      </dgm:t>
    </dgm:pt>
    <dgm:pt modelId="{7174F76F-A87F-4DDC-A72A-5DA8089F595B}" type="sibTrans" cxnId="{1751BBAE-ADD9-4780-B71E-36CE898EBE89}">
      <dgm:prSet/>
      <dgm:spPr/>
      <dgm:t>
        <a:bodyPr/>
        <a:lstStyle/>
        <a:p>
          <a:endParaRPr lang="en-US"/>
        </a:p>
      </dgm:t>
    </dgm:pt>
    <dgm:pt modelId="{DDE1D271-8688-4E14-AF06-D6AA7ADD8DA8}">
      <dgm:prSet/>
      <dgm:spPr/>
      <dgm:t>
        <a:bodyPr/>
        <a:lstStyle/>
        <a:p>
          <a:r>
            <a:rPr lang="en-US"/>
            <a:t>Investing</a:t>
          </a:r>
        </a:p>
      </dgm:t>
    </dgm:pt>
    <dgm:pt modelId="{2E1CC6EE-669A-4E02-83CE-E5925BCDF158}" type="parTrans" cxnId="{7B769550-7F1B-43E8-9C5F-1BA57E2489CE}">
      <dgm:prSet/>
      <dgm:spPr/>
      <dgm:t>
        <a:bodyPr/>
        <a:lstStyle/>
        <a:p>
          <a:endParaRPr lang="en-US"/>
        </a:p>
      </dgm:t>
    </dgm:pt>
    <dgm:pt modelId="{FCDFBB4A-3853-452E-906B-FF689F004306}" type="sibTrans" cxnId="{7B769550-7F1B-43E8-9C5F-1BA57E2489CE}">
      <dgm:prSet/>
      <dgm:spPr/>
      <dgm:t>
        <a:bodyPr/>
        <a:lstStyle/>
        <a:p>
          <a:endParaRPr lang="en-US"/>
        </a:p>
      </dgm:t>
    </dgm:pt>
    <dgm:pt modelId="{7887EF21-21CA-4D40-90D1-685D7A2E8BF8}">
      <dgm:prSet/>
      <dgm:spPr/>
      <dgm:t>
        <a:bodyPr/>
        <a:lstStyle/>
        <a:p>
          <a:r>
            <a:rPr lang="en-US"/>
            <a:t>Investing in Innovation</a:t>
          </a:r>
        </a:p>
      </dgm:t>
    </dgm:pt>
    <dgm:pt modelId="{61FCAB29-93CD-4404-98A5-83477D1B8DDC}" type="parTrans" cxnId="{98B6F75D-90DC-455D-A038-B517A7A5C100}">
      <dgm:prSet/>
      <dgm:spPr/>
      <dgm:t>
        <a:bodyPr/>
        <a:lstStyle/>
        <a:p>
          <a:endParaRPr lang="en-US"/>
        </a:p>
      </dgm:t>
    </dgm:pt>
    <dgm:pt modelId="{C01CA0ED-B95C-4F27-9906-B611144E7036}" type="sibTrans" cxnId="{98B6F75D-90DC-455D-A038-B517A7A5C100}">
      <dgm:prSet/>
      <dgm:spPr/>
      <dgm:t>
        <a:bodyPr/>
        <a:lstStyle/>
        <a:p>
          <a:endParaRPr lang="en-US"/>
        </a:p>
      </dgm:t>
    </dgm:pt>
    <dgm:pt modelId="{4678E767-22C8-49BE-8FEA-83109227D351}">
      <dgm:prSet/>
      <dgm:spPr/>
      <dgm:t>
        <a:bodyPr/>
        <a:lstStyle/>
        <a:p>
          <a:r>
            <a:rPr lang="en-US"/>
            <a:t>Building</a:t>
          </a:r>
        </a:p>
      </dgm:t>
    </dgm:pt>
    <dgm:pt modelId="{FA6031C5-AC8A-450B-B050-75A61658D8B4}" type="parTrans" cxnId="{0398D4E9-16B3-470C-8958-8BC8B4EC1CE7}">
      <dgm:prSet/>
      <dgm:spPr/>
      <dgm:t>
        <a:bodyPr/>
        <a:lstStyle/>
        <a:p>
          <a:endParaRPr lang="en-US"/>
        </a:p>
      </dgm:t>
    </dgm:pt>
    <dgm:pt modelId="{4EA2A16E-EF22-4EB9-A09E-0E4208D4E8A3}" type="sibTrans" cxnId="{0398D4E9-16B3-470C-8958-8BC8B4EC1CE7}">
      <dgm:prSet/>
      <dgm:spPr/>
      <dgm:t>
        <a:bodyPr/>
        <a:lstStyle/>
        <a:p>
          <a:endParaRPr lang="en-US"/>
        </a:p>
      </dgm:t>
    </dgm:pt>
    <dgm:pt modelId="{ACDEEF2D-DA81-48F6-8CAB-4063D08144B2}">
      <dgm:prSet/>
      <dgm:spPr/>
      <dgm:t>
        <a:bodyPr/>
        <a:lstStyle/>
        <a:p>
          <a:r>
            <a:rPr lang="en-US"/>
            <a:t>Building Stronger partnerships </a:t>
          </a:r>
        </a:p>
      </dgm:t>
    </dgm:pt>
    <dgm:pt modelId="{8D89CEEA-600B-44DE-A985-D1527F49A03C}" type="parTrans" cxnId="{0FFA55C5-55C1-413E-93C6-80B86345AB76}">
      <dgm:prSet/>
      <dgm:spPr/>
      <dgm:t>
        <a:bodyPr/>
        <a:lstStyle/>
        <a:p>
          <a:endParaRPr lang="en-US"/>
        </a:p>
      </dgm:t>
    </dgm:pt>
    <dgm:pt modelId="{A8B522E4-85FC-4E38-BCD4-75C58243D58A}" type="sibTrans" cxnId="{0FFA55C5-55C1-413E-93C6-80B86345AB76}">
      <dgm:prSet/>
      <dgm:spPr/>
      <dgm:t>
        <a:bodyPr/>
        <a:lstStyle/>
        <a:p>
          <a:endParaRPr lang="en-US"/>
        </a:p>
      </dgm:t>
    </dgm:pt>
    <dgm:pt modelId="{BF610CA4-6AD5-4232-81DA-FFA66157E88E}">
      <dgm:prSet/>
      <dgm:spPr/>
      <dgm:t>
        <a:bodyPr/>
        <a:lstStyle/>
        <a:p>
          <a:r>
            <a:rPr lang="en-US"/>
            <a:t>Supporting</a:t>
          </a:r>
        </a:p>
      </dgm:t>
    </dgm:pt>
    <dgm:pt modelId="{4B3AAD75-86B2-4CE6-BCFC-908254E66920}" type="parTrans" cxnId="{452FEA28-1735-4539-9A87-CF4D0E5E87A8}">
      <dgm:prSet/>
      <dgm:spPr/>
      <dgm:t>
        <a:bodyPr/>
        <a:lstStyle/>
        <a:p>
          <a:endParaRPr lang="en-US"/>
        </a:p>
      </dgm:t>
    </dgm:pt>
    <dgm:pt modelId="{212B0F5C-D5B9-40C4-9353-4BF155C71A05}" type="sibTrans" cxnId="{452FEA28-1735-4539-9A87-CF4D0E5E87A8}">
      <dgm:prSet/>
      <dgm:spPr/>
      <dgm:t>
        <a:bodyPr/>
        <a:lstStyle/>
        <a:p>
          <a:endParaRPr lang="en-US"/>
        </a:p>
      </dgm:t>
    </dgm:pt>
    <dgm:pt modelId="{9521A288-0EBC-4053-9E75-234E6CF95DB9}">
      <dgm:prSet/>
      <dgm:spPr/>
      <dgm:t>
        <a:bodyPr/>
        <a:lstStyle/>
        <a:p>
          <a:r>
            <a:rPr lang="en-US"/>
            <a:t>Supporting Small and Medium-sized Enterprises (SMEs)</a:t>
          </a:r>
        </a:p>
      </dgm:t>
    </dgm:pt>
    <dgm:pt modelId="{F1B02910-98D9-4A58-AFE1-20F600B3D04A}" type="parTrans" cxnId="{8A83C055-1126-4B64-90C1-8A6C94988771}">
      <dgm:prSet/>
      <dgm:spPr/>
      <dgm:t>
        <a:bodyPr/>
        <a:lstStyle/>
        <a:p>
          <a:endParaRPr lang="en-US"/>
        </a:p>
      </dgm:t>
    </dgm:pt>
    <dgm:pt modelId="{1938F601-E719-4659-AA42-5CE4C3E68045}" type="sibTrans" cxnId="{8A83C055-1126-4B64-90C1-8A6C94988771}">
      <dgm:prSet/>
      <dgm:spPr/>
      <dgm:t>
        <a:bodyPr/>
        <a:lstStyle/>
        <a:p>
          <a:endParaRPr lang="en-US"/>
        </a:p>
      </dgm:t>
    </dgm:pt>
    <dgm:pt modelId="{CEF0AC40-7B05-47C5-97CD-E36987690122}" type="pres">
      <dgm:prSet presAssocID="{603B57F2-7110-4E2C-B7F6-C3459D8B7436}" presName="Name0" presStyleCnt="0">
        <dgm:presLayoutVars>
          <dgm:dir/>
          <dgm:animLvl val="lvl"/>
          <dgm:resizeHandles val="exact"/>
        </dgm:presLayoutVars>
      </dgm:prSet>
      <dgm:spPr/>
    </dgm:pt>
    <dgm:pt modelId="{D15B42E0-AC99-466E-9E19-6B890528B1F1}" type="pres">
      <dgm:prSet presAssocID="{CAD35C5B-E2A6-4E79-9D23-4F998BA37D05}" presName="linNode" presStyleCnt="0"/>
      <dgm:spPr/>
    </dgm:pt>
    <dgm:pt modelId="{EAF970AC-809C-4A58-B663-C98E89B3E86D}" type="pres">
      <dgm:prSet presAssocID="{CAD35C5B-E2A6-4E79-9D23-4F998BA37D05}" presName="parentText" presStyleLbl="solidFgAcc1" presStyleIdx="0" presStyleCnt="4">
        <dgm:presLayoutVars>
          <dgm:chMax val="1"/>
          <dgm:bulletEnabled/>
        </dgm:presLayoutVars>
      </dgm:prSet>
      <dgm:spPr/>
    </dgm:pt>
    <dgm:pt modelId="{BEBD1589-668A-47D1-96DA-DC1D1EDAFD7F}" type="pres">
      <dgm:prSet presAssocID="{CAD35C5B-E2A6-4E79-9D23-4F998BA37D05}" presName="descendantText" presStyleLbl="alignNode1" presStyleIdx="0" presStyleCnt="4">
        <dgm:presLayoutVars>
          <dgm:bulletEnabled/>
        </dgm:presLayoutVars>
      </dgm:prSet>
      <dgm:spPr/>
    </dgm:pt>
    <dgm:pt modelId="{3CCA453D-B0D2-4EB9-81AB-084B0CAA8361}" type="pres">
      <dgm:prSet presAssocID="{2ECBC30F-FBDC-4896-B0B6-F769D018C235}" presName="sp" presStyleCnt="0"/>
      <dgm:spPr/>
    </dgm:pt>
    <dgm:pt modelId="{170A719A-51F8-435B-AB11-69487D508C83}" type="pres">
      <dgm:prSet presAssocID="{DDE1D271-8688-4E14-AF06-D6AA7ADD8DA8}" presName="linNode" presStyleCnt="0"/>
      <dgm:spPr/>
    </dgm:pt>
    <dgm:pt modelId="{571F8437-9B8C-4FB0-AA00-8AB1F35289D4}" type="pres">
      <dgm:prSet presAssocID="{DDE1D271-8688-4E14-AF06-D6AA7ADD8DA8}" presName="parentText" presStyleLbl="solidFgAcc1" presStyleIdx="1" presStyleCnt="4">
        <dgm:presLayoutVars>
          <dgm:chMax val="1"/>
          <dgm:bulletEnabled/>
        </dgm:presLayoutVars>
      </dgm:prSet>
      <dgm:spPr/>
    </dgm:pt>
    <dgm:pt modelId="{40731D96-3087-4937-B746-9BC6BF22C71F}" type="pres">
      <dgm:prSet presAssocID="{DDE1D271-8688-4E14-AF06-D6AA7ADD8DA8}" presName="descendantText" presStyleLbl="alignNode1" presStyleIdx="1" presStyleCnt="4">
        <dgm:presLayoutVars>
          <dgm:bulletEnabled/>
        </dgm:presLayoutVars>
      </dgm:prSet>
      <dgm:spPr/>
    </dgm:pt>
    <dgm:pt modelId="{5DF264B7-B30B-44D6-A2C6-BAE7E1CA0620}" type="pres">
      <dgm:prSet presAssocID="{FCDFBB4A-3853-452E-906B-FF689F004306}" presName="sp" presStyleCnt="0"/>
      <dgm:spPr/>
    </dgm:pt>
    <dgm:pt modelId="{632DAD65-9891-4723-85C5-A1134CB09F7B}" type="pres">
      <dgm:prSet presAssocID="{4678E767-22C8-49BE-8FEA-83109227D351}" presName="linNode" presStyleCnt="0"/>
      <dgm:spPr/>
    </dgm:pt>
    <dgm:pt modelId="{0C5A5D99-EE54-44FB-8E91-BF0205BB8824}" type="pres">
      <dgm:prSet presAssocID="{4678E767-22C8-49BE-8FEA-83109227D351}" presName="parentText" presStyleLbl="solidFgAcc1" presStyleIdx="2" presStyleCnt="4">
        <dgm:presLayoutVars>
          <dgm:chMax val="1"/>
          <dgm:bulletEnabled/>
        </dgm:presLayoutVars>
      </dgm:prSet>
      <dgm:spPr/>
    </dgm:pt>
    <dgm:pt modelId="{C2DB0417-2D03-4EB3-BC7C-3CA34718ED82}" type="pres">
      <dgm:prSet presAssocID="{4678E767-22C8-49BE-8FEA-83109227D351}" presName="descendantText" presStyleLbl="alignNode1" presStyleIdx="2" presStyleCnt="4">
        <dgm:presLayoutVars>
          <dgm:bulletEnabled/>
        </dgm:presLayoutVars>
      </dgm:prSet>
      <dgm:spPr/>
    </dgm:pt>
    <dgm:pt modelId="{5C6067AD-3C1A-4405-B9DD-F46901B0D22B}" type="pres">
      <dgm:prSet presAssocID="{4EA2A16E-EF22-4EB9-A09E-0E4208D4E8A3}" presName="sp" presStyleCnt="0"/>
      <dgm:spPr/>
    </dgm:pt>
    <dgm:pt modelId="{2A05FEA5-A871-4677-93FF-2E06CC65D9E9}" type="pres">
      <dgm:prSet presAssocID="{BF610CA4-6AD5-4232-81DA-FFA66157E88E}" presName="linNode" presStyleCnt="0"/>
      <dgm:spPr/>
    </dgm:pt>
    <dgm:pt modelId="{05DD6BC3-7F64-4829-9761-F9FAD1C7E662}" type="pres">
      <dgm:prSet presAssocID="{BF610CA4-6AD5-4232-81DA-FFA66157E88E}" presName="parentText" presStyleLbl="solidFgAcc1" presStyleIdx="3" presStyleCnt="4">
        <dgm:presLayoutVars>
          <dgm:chMax val="1"/>
          <dgm:bulletEnabled/>
        </dgm:presLayoutVars>
      </dgm:prSet>
      <dgm:spPr/>
    </dgm:pt>
    <dgm:pt modelId="{9497387C-D576-4BB2-807F-971AD060D370}" type="pres">
      <dgm:prSet presAssocID="{BF610CA4-6AD5-4232-81DA-FFA66157E88E}" presName="descendantText" presStyleLbl="alignNode1" presStyleIdx="3" presStyleCnt="4">
        <dgm:presLayoutVars>
          <dgm:bulletEnabled/>
        </dgm:presLayoutVars>
      </dgm:prSet>
      <dgm:spPr/>
    </dgm:pt>
  </dgm:ptLst>
  <dgm:cxnLst>
    <dgm:cxn modelId="{DB02DE01-660F-4A61-B14B-11CF4ADA1FED}" type="presOf" srcId="{603B57F2-7110-4E2C-B7F6-C3459D8B7436}" destId="{CEF0AC40-7B05-47C5-97CD-E36987690122}" srcOrd="0" destOrd="0" presId="urn:microsoft.com/office/officeart/2016/7/layout/VerticalHollowActionList"/>
    <dgm:cxn modelId="{452FEA28-1735-4539-9A87-CF4D0E5E87A8}" srcId="{603B57F2-7110-4E2C-B7F6-C3459D8B7436}" destId="{BF610CA4-6AD5-4232-81DA-FFA66157E88E}" srcOrd="3" destOrd="0" parTransId="{4B3AAD75-86B2-4CE6-BCFC-908254E66920}" sibTransId="{212B0F5C-D5B9-40C4-9353-4BF155C71A05}"/>
    <dgm:cxn modelId="{CFD5B931-17FA-4880-95FF-F92E42C30416}" srcId="{603B57F2-7110-4E2C-B7F6-C3459D8B7436}" destId="{CAD35C5B-E2A6-4E79-9D23-4F998BA37D05}" srcOrd="0" destOrd="0" parTransId="{26E424C4-7578-43C9-9C32-5ED517928968}" sibTransId="{2ECBC30F-FBDC-4896-B0B6-F769D018C235}"/>
    <dgm:cxn modelId="{98B6F75D-90DC-455D-A038-B517A7A5C100}" srcId="{DDE1D271-8688-4E14-AF06-D6AA7ADD8DA8}" destId="{7887EF21-21CA-4D40-90D1-685D7A2E8BF8}" srcOrd="0" destOrd="0" parTransId="{61FCAB29-93CD-4404-98A5-83477D1B8DDC}" sibTransId="{C01CA0ED-B95C-4F27-9906-B611144E7036}"/>
    <dgm:cxn modelId="{7B769550-7F1B-43E8-9C5F-1BA57E2489CE}" srcId="{603B57F2-7110-4E2C-B7F6-C3459D8B7436}" destId="{DDE1D271-8688-4E14-AF06-D6AA7ADD8DA8}" srcOrd="1" destOrd="0" parTransId="{2E1CC6EE-669A-4E02-83CE-E5925BCDF158}" sibTransId="{FCDFBB4A-3853-452E-906B-FF689F004306}"/>
    <dgm:cxn modelId="{8A83C055-1126-4B64-90C1-8A6C94988771}" srcId="{BF610CA4-6AD5-4232-81DA-FFA66157E88E}" destId="{9521A288-0EBC-4053-9E75-234E6CF95DB9}" srcOrd="0" destOrd="0" parTransId="{F1B02910-98D9-4A58-AFE1-20F600B3D04A}" sibTransId="{1938F601-E719-4659-AA42-5CE4C3E68045}"/>
    <dgm:cxn modelId="{06DF1C85-52E3-44AD-BB58-DAC6F7EEEE83}" type="presOf" srcId="{ACDEEF2D-DA81-48F6-8CAB-4063D08144B2}" destId="{C2DB0417-2D03-4EB3-BC7C-3CA34718ED82}" srcOrd="0" destOrd="0" presId="urn:microsoft.com/office/officeart/2016/7/layout/VerticalHollowActionList"/>
    <dgm:cxn modelId="{FB28449A-7493-45ED-9B7E-3A251A4E8E92}" type="presOf" srcId="{DEAE3FF3-0B14-41F9-87A0-D044ECDE643B}" destId="{BEBD1589-668A-47D1-96DA-DC1D1EDAFD7F}" srcOrd="0" destOrd="0" presId="urn:microsoft.com/office/officeart/2016/7/layout/VerticalHollowActionList"/>
    <dgm:cxn modelId="{C6DB1CA2-9023-41D1-B314-8233C4FA0216}" type="presOf" srcId="{9521A288-0EBC-4053-9E75-234E6CF95DB9}" destId="{9497387C-D576-4BB2-807F-971AD060D370}" srcOrd="0" destOrd="0" presId="urn:microsoft.com/office/officeart/2016/7/layout/VerticalHollowActionList"/>
    <dgm:cxn modelId="{1628B6A9-26D2-4615-ABE1-49380F45BD9C}" type="presOf" srcId="{CAD35C5B-E2A6-4E79-9D23-4F998BA37D05}" destId="{EAF970AC-809C-4A58-B663-C98E89B3E86D}" srcOrd="0" destOrd="0" presId="urn:microsoft.com/office/officeart/2016/7/layout/VerticalHollowActionList"/>
    <dgm:cxn modelId="{CECDE9AD-F88F-4B75-9280-B07E975F82CE}" type="presOf" srcId="{DDE1D271-8688-4E14-AF06-D6AA7ADD8DA8}" destId="{571F8437-9B8C-4FB0-AA00-8AB1F35289D4}" srcOrd="0" destOrd="0" presId="urn:microsoft.com/office/officeart/2016/7/layout/VerticalHollowActionList"/>
    <dgm:cxn modelId="{1751BBAE-ADD9-4780-B71E-36CE898EBE89}" srcId="{CAD35C5B-E2A6-4E79-9D23-4F998BA37D05}" destId="{DEAE3FF3-0B14-41F9-87A0-D044ECDE643B}" srcOrd="0" destOrd="0" parTransId="{9D96FB2F-C14D-41C1-89B9-C8E034FCD286}" sibTransId="{7174F76F-A87F-4DDC-A72A-5DA8089F595B}"/>
    <dgm:cxn modelId="{0FFA55C5-55C1-413E-93C6-80B86345AB76}" srcId="{4678E767-22C8-49BE-8FEA-83109227D351}" destId="{ACDEEF2D-DA81-48F6-8CAB-4063D08144B2}" srcOrd="0" destOrd="0" parTransId="{8D89CEEA-600B-44DE-A985-D1527F49A03C}" sibTransId="{A8B522E4-85FC-4E38-BCD4-75C58243D58A}"/>
    <dgm:cxn modelId="{5E89C1C5-A41F-46FB-92EC-E3B9324AA304}" type="presOf" srcId="{BF610CA4-6AD5-4232-81DA-FFA66157E88E}" destId="{05DD6BC3-7F64-4829-9761-F9FAD1C7E662}" srcOrd="0" destOrd="0" presId="urn:microsoft.com/office/officeart/2016/7/layout/VerticalHollowActionList"/>
    <dgm:cxn modelId="{B6A498D0-41D1-42C0-A942-271FCA0CD3D1}" type="presOf" srcId="{4678E767-22C8-49BE-8FEA-83109227D351}" destId="{0C5A5D99-EE54-44FB-8E91-BF0205BB8824}" srcOrd="0" destOrd="0" presId="urn:microsoft.com/office/officeart/2016/7/layout/VerticalHollowActionList"/>
    <dgm:cxn modelId="{0398D4E9-16B3-470C-8958-8BC8B4EC1CE7}" srcId="{603B57F2-7110-4E2C-B7F6-C3459D8B7436}" destId="{4678E767-22C8-49BE-8FEA-83109227D351}" srcOrd="2" destOrd="0" parTransId="{FA6031C5-AC8A-450B-B050-75A61658D8B4}" sibTransId="{4EA2A16E-EF22-4EB9-A09E-0E4208D4E8A3}"/>
    <dgm:cxn modelId="{87E13CF2-4E84-4DC0-8210-54C755094551}" type="presOf" srcId="{7887EF21-21CA-4D40-90D1-685D7A2E8BF8}" destId="{40731D96-3087-4937-B746-9BC6BF22C71F}" srcOrd="0" destOrd="0" presId="urn:microsoft.com/office/officeart/2016/7/layout/VerticalHollowActionList"/>
    <dgm:cxn modelId="{6162E4A3-B99E-4F9D-9BEA-766F35EF93A0}" type="presParOf" srcId="{CEF0AC40-7B05-47C5-97CD-E36987690122}" destId="{D15B42E0-AC99-466E-9E19-6B890528B1F1}" srcOrd="0" destOrd="0" presId="urn:microsoft.com/office/officeart/2016/7/layout/VerticalHollowActionList"/>
    <dgm:cxn modelId="{C2EF68C1-C989-4187-B6ED-EDFD1086533F}" type="presParOf" srcId="{D15B42E0-AC99-466E-9E19-6B890528B1F1}" destId="{EAF970AC-809C-4A58-B663-C98E89B3E86D}" srcOrd="0" destOrd="0" presId="urn:microsoft.com/office/officeart/2016/7/layout/VerticalHollowActionList"/>
    <dgm:cxn modelId="{5F3B13F5-F30F-42D3-B75B-AD445BAA89E0}" type="presParOf" srcId="{D15B42E0-AC99-466E-9E19-6B890528B1F1}" destId="{BEBD1589-668A-47D1-96DA-DC1D1EDAFD7F}" srcOrd="1" destOrd="0" presId="urn:microsoft.com/office/officeart/2016/7/layout/VerticalHollowActionList"/>
    <dgm:cxn modelId="{430D8919-9502-48F3-8262-F6D8DDAFE76F}" type="presParOf" srcId="{CEF0AC40-7B05-47C5-97CD-E36987690122}" destId="{3CCA453D-B0D2-4EB9-81AB-084B0CAA8361}" srcOrd="1" destOrd="0" presId="urn:microsoft.com/office/officeart/2016/7/layout/VerticalHollowActionList"/>
    <dgm:cxn modelId="{F05DEB20-978E-4DD1-8946-EDE70D4D6264}" type="presParOf" srcId="{CEF0AC40-7B05-47C5-97CD-E36987690122}" destId="{170A719A-51F8-435B-AB11-69487D508C83}" srcOrd="2" destOrd="0" presId="urn:microsoft.com/office/officeart/2016/7/layout/VerticalHollowActionList"/>
    <dgm:cxn modelId="{D8C2CD72-DFF8-4F07-BC1B-4B17D69B7AA1}" type="presParOf" srcId="{170A719A-51F8-435B-AB11-69487D508C83}" destId="{571F8437-9B8C-4FB0-AA00-8AB1F35289D4}" srcOrd="0" destOrd="0" presId="urn:microsoft.com/office/officeart/2016/7/layout/VerticalHollowActionList"/>
    <dgm:cxn modelId="{30EE18A2-8B6E-44FB-B2A2-A6E99A735D9C}" type="presParOf" srcId="{170A719A-51F8-435B-AB11-69487D508C83}" destId="{40731D96-3087-4937-B746-9BC6BF22C71F}" srcOrd="1" destOrd="0" presId="urn:microsoft.com/office/officeart/2016/7/layout/VerticalHollowActionList"/>
    <dgm:cxn modelId="{6D143EBF-E14B-4D8C-B14A-30B7B516B2F6}" type="presParOf" srcId="{CEF0AC40-7B05-47C5-97CD-E36987690122}" destId="{5DF264B7-B30B-44D6-A2C6-BAE7E1CA0620}" srcOrd="3" destOrd="0" presId="urn:microsoft.com/office/officeart/2016/7/layout/VerticalHollowActionList"/>
    <dgm:cxn modelId="{3B0F00B6-81EE-42B0-A047-7FF50F3ADD45}" type="presParOf" srcId="{CEF0AC40-7B05-47C5-97CD-E36987690122}" destId="{632DAD65-9891-4723-85C5-A1134CB09F7B}" srcOrd="4" destOrd="0" presId="urn:microsoft.com/office/officeart/2016/7/layout/VerticalHollowActionList"/>
    <dgm:cxn modelId="{C161EBC7-F2C6-4EB9-A01E-EB9CA323985A}" type="presParOf" srcId="{632DAD65-9891-4723-85C5-A1134CB09F7B}" destId="{0C5A5D99-EE54-44FB-8E91-BF0205BB8824}" srcOrd="0" destOrd="0" presId="urn:microsoft.com/office/officeart/2016/7/layout/VerticalHollowActionList"/>
    <dgm:cxn modelId="{EA5CCD42-3729-44E9-B799-2C9BFB76C079}" type="presParOf" srcId="{632DAD65-9891-4723-85C5-A1134CB09F7B}" destId="{C2DB0417-2D03-4EB3-BC7C-3CA34718ED82}" srcOrd="1" destOrd="0" presId="urn:microsoft.com/office/officeart/2016/7/layout/VerticalHollowActionList"/>
    <dgm:cxn modelId="{2D5A00EB-41A1-4D41-BEE9-B962D9B50FF0}" type="presParOf" srcId="{CEF0AC40-7B05-47C5-97CD-E36987690122}" destId="{5C6067AD-3C1A-4405-B9DD-F46901B0D22B}" srcOrd="5" destOrd="0" presId="urn:microsoft.com/office/officeart/2016/7/layout/VerticalHollowActionList"/>
    <dgm:cxn modelId="{C049AEAB-E23B-4D07-AB2C-FBE5C9822B33}" type="presParOf" srcId="{CEF0AC40-7B05-47C5-97CD-E36987690122}" destId="{2A05FEA5-A871-4677-93FF-2E06CC65D9E9}" srcOrd="6" destOrd="0" presId="urn:microsoft.com/office/officeart/2016/7/layout/VerticalHollowActionList"/>
    <dgm:cxn modelId="{38A26840-6E8B-436B-AF0F-5522F3784972}" type="presParOf" srcId="{2A05FEA5-A871-4677-93FF-2E06CC65D9E9}" destId="{05DD6BC3-7F64-4829-9761-F9FAD1C7E662}" srcOrd="0" destOrd="0" presId="urn:microsoft.com/office/officeart/2016/7/layout/VerticalHollowActionList"/>
    <dgm:cxn modelId="{89BA34FF-FEB4-44F5-85EF-985337A40213}" type="presParOf" srcId="{2A05FEA5-A871-4677-93FF-2E06CC65D9E9}" destId="{9497387C-D576-4BB2-807F-971AD060D370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2BFE3-F6B0-447C-B9BA-379412AA48A6}">
      <dsp:nvSpPr>
        <dsp:cNvPr id="0" name=""/>
        <dsp:cNvSpPr/>
      </dsp:nvSpPr>
      <dsp:spPr>
        <a:xfrm>
          <a:off x="637103" y="0"/>
          <a:ext cx="6285297" cy="6285297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46EB1-7DCF-4CE0-8B1F-6155CA678192}">
      <dsp:nvSpPr>
        <dsp:cNvPr id="0" name=""/>
        <dsp:cNvSpPr/>
      </dsp:nvSpPr>
      <dsp:spPr>
        <a:xfrm>
          <a:off x="1234206" y="597103"/>
          <a:ext cx="2451265" cy="24512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International trade is an exchange involving a good or service conducted between at least two different countries. </a:t>
          </a:r>
        </a:p>
      </dsp:txBody>
      <dsp:txXfrm>
        <a:off x="1353867" y="716764"/>
        <a:ext cx="2211943" cy="2211943"/>
      </dsp:txXfrm>
    </dsp:sp>
    <dsp:sp modelId="{D0355321-1552-4236-ADF5-B107C5D09BC2}">
      <dsp:nvSpPr>
        <dsp:cNvPr id="0" name=""/>
        <dsp:cNvSpPr/>
      </dsp:nvSpPr>
      <dsp:spPr>
        <a:xfrm>
          <a:off x="3874031" y="597103"/>
          <a:ext cx="2451265" cy="2451265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 exchanges can be imports or exports. </a:t>
          </a:r>
        </a:p>
      </dsp:txBody>
      <dsp:txXfrm>
        <a:off x="3993692" y="716764"/>
        <a:ext cx="2211943" cy="2211943"/>
      </dsp:txXfrm>
    </dsp:sp>
    <dsp:sp modelId="{47F1066B-0EF5-45F1-9DA7-DA7CD5F3E5E0}">
      <dsp:nvSpPr>
        <dsp:cNvPr id="0" name=""/>
        <dsp:cNvSpPr/>
      </dsp:nvSpPr>
      <dsp:spPr>
        <a:xfrm>
          <a:off x="1234206" y="3236927"/>
          <a:ext cx="2451265" cy="2451265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An import refers to a good or service brought into the domestic country. </a:t>
          </a:r>
        </a:p>
      </dsp:txBody>
      <dsp:txXfrm>
        <a:off x="1353867" y="3356588"/>
        <a:ext cx="2211943" cy="2211943"/>
      </dsp:txXfrm>
    </dsp:sp>
    <dsp:sp modelId="{6B35C306-7E4E-4C9A-A46E-4D79BE3372CE}">
      <dsp:nvSpPr>
        <dsp:cNvPr id="0" name=""/>
        <dsp:cNvSpPr/>
      </dsp:nvSpPr>
      <dsp:spPr>
        <a:xfrm>
          <a:off x="3874031" y="3236927"/>
          <a:ext cx="2451265" cy="2451265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An export refers to a good or service sold to a foreign country.</a:t>
          </a:r>
        </a:p>
      </dsp:txBody>
      <dsp:txXfrm>
        <a:off x="3993692" y="3356588"/>
        <a:ext cx="2211943" cy="22119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4D5A1-9FEA-48B8-89CC-86A12FB07FF9}">
      <dsp:nvSpPr>
        <dsp:cNvPr id="0" name=""/>
        <dsp:cNvSpPr/>
      </dsp:nvSpPr>
      <dsp:spPr>
        <a:xfrm>
          <a:off x="0" y="15148"/>
          <a:ext cx="7559504" cy="1989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0" kern="1200"/>
            <a:t>International differences in climate</a:t>
          </a:r>
          <a:endParaRPr lang="en-US" sz="5000" kern="1200"/>
        </a:p>
      </dsp:txBody>
      <dsp:txXfrm>
        <a:off x="97095" y="112243"/>
        <a:ext cx="7365314" cy="1794810"/>
      </dsp:txXfrm>
    </dsp:sp>
    <dsp:sp modelId="{BF5E87AE-F3AA-4ED1-90BC-E0152204AD9B}">
      <dsp:nvSpPr>
        <dsp:cNvPr id="0" name=""/>
        <dsp:cNvSpPr/>
      </dsp:nvSpPr>
      <dsp:spPr>
        <a:xfrm>
          <a:off x="0" y="2148148"/>
          <a:ext cx="7559504" cy="198900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0" kern="1200"/>
            <a:t>Differences in factor endowments</a:t>
          </a:r>
          <a:endParaRPr lang="en-US" sz="5000" kern="1200"/>
        </a:p>
      </dsp:txBody>
      <dsp:txXfrm>
        <a:off x="97095" y="2245243"/>
        <a:ext cx="7365314" cy="1794810"/>
      </dsp:txXfrm>
    </dsp:sp>
    <dsp:sp modelId="{48A202A6-8B88-4C19-A096-3685FB0C2AD7}">
      <dsp:nvSpPr>
        <dsp:cNvPr id="0" name=""/>
        <dsp:cNvSpPr/>
      </dsp:nvSpPr>
      <dsp:spPr>
        <a:xfrm>
          <a:off x="0" y="4281148"/>
          <a:ext cx="7559504" cy="198900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000" kern="1200"/>
            <a:t>Differences in technology</a:t>
          </a:r>
          <a:endParaRPr lang="en-US" sz="5000" kern="1200"/>
        </a:p>
      </dsp:txBody>
      <dsp:txXfrm>
        <a:off x="97095" y="4378243"/>
        <a:ext cx="7365314" cy="17948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D1589-668A-47D1-96DA-DC1D1EDAFD7F}">
      <dsp:nvSpPr>
        <dsp:cNvPr id="0" name=""/>
        <dsp:cNvSpPr/>
      </dsp:nvSpPr>
      <dsp:spPr>
        <a:xfrm>
          <a:off x="2103120" y="2007"/>
          <a:ext cx="8412480" cy="10400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225" tIns="264167" rIns="163225" bIns="26416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Promoting Free Trade</a:t>
          </a:r>
        </a:p>
      </dsp:txBody>
      <dsp:txXfrm>
        <a:off x="2103120" y="2007"/>
        <a:ext cx="8412480" cy="1040029"/>
      </dsp:txXfrm>
    </dsp:sp>
    <dsp:sp modelId="{EAF970AC-809C-4A58-B663-C98E89B3E86D}">
      <dsp:nvSpPr>
        <dsp:cNvPr id="0" name=""/>
        <dsp:cNvSpPr/>
      </dsp:nvSpPr>
      <dsp:spPr>
        <a:xfrm>
          <a:off x="0" y="2007"/>
          <a:ext cx="2103120" cy="1040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90" tIns="102732" rIns="111290" bIns="10273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Promoting</a:t>
          </a:r>
        </a:p>
      </dsp:txBody>
      <dsp:txXfrm>
        <a:off x="0" y="2007"/>
        <a:ext cx="2103120" cy="1040029"/>
      </dsp:txXfrm>
    </dsp:sp>
    <dsp:sp modelId="{40731D96-3087-4937-B746-9BC6BF22C71F}">
      <dsp:nvSpPr>
        <dsp:cNvPr id="0" name=""/>
        <dsp:cNvSpPr/>
      </dsp:nvSpPr>
      <dsp:spPr>
        <a:xfrm>
          <a:off x="2103120" y="1104438"/>
          <a:ext cx="8412480" cy="1040029"/>
        </a:xfrm>
        <a:prstGeom prst="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225" tIns="264167" rIns="163225" bIns="26416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Investing in Innovation</a:t>
          </a:r>
        </a:p>
      </dsp:txBody>
      <dsp:txXfrm>
        <a:off x="2103120" y="1104438"/>
        <a:ext cx="8412480" cy="1040029"/>
      </dsp:txXfrm>
    </dsp:sp>
    <dsp:sp modelId="{571F8437-9B8C-4FB0-AA00-8AB1F35289D4}">
      <dsp:nvSpPr>
        <dsp:cNvPr id="0" name=""/>
        <dsp:cNvSpPr/>
      </dsp:nvSpPr>
      <dsp:spPr>
        <a:xfrm>
          <a:off x="0" y="1104438"/>
          <a:ext cx="2103120" cy="1040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90" tIns="102732" rIns="111290" bIns="10273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Investing</a:t>
          </a:r>
        </a:p>
      </dsp:txBody>
      <dsp:txXfrm>
        <a:off x="0" y="1104438"/>
        <a:ext cx="2103120" cy="1040029"/>
      </dsp:txXfrm>
    </dsp:sp>
    <dsp:sp modelId="{C2DB0417-2D03-4EB3-BC7C-3CA34718ED82}">
      <dsp:nvSpPr>
        <dsp:cNvPr id="0" name=""/>
        <dsp:cNvSpPr/>
      </dsp:nvSpPr>
      <dsp:spPr>
        <a:xfrm>
          <a:off x="2103120" y="2206869"/>
          <a:ext cx="8412480" cy="1040029"/>
        </a:xfrm>
        <a:prstGeom prst="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225" tIns="264167" rIns="163225" bIns="26416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Building Stronger partnerships </a:t>
          </a:r>
        </a:p>
      </dsp:txBody>
      <dsp:txXfrm>
        <a:off x="2103120" y="2206869"/>
        <a:ext cx="8412480" cy="1040029"/>
      </dsp:txXfrm>
    </dsp:sp>
    <dsp:sp modelId="{0C5A5D99-EE54-44FB-8E91-BF0205BB8824}">
      <dsp:nvSpPr>
        <dsp:cNvPr id="0" name=""/>
        <dsp:cNvSpPr/>
      </dsp:nvSpPr>
      <dsp:spPr>
        <a:xfrm>
          <a:off x="0" y="2206869"/>
          <a:ext cx="2103120" cy="1040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90" tIns="102732" rIns="111290" bIns="10273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Building</a:t>
          </a:r>
        </a:p>
      </dsp:txBody>
      <dsp:txXfrm>
        <a:off x="0" y="2206869"/>
        <a:ext cx="2103120" cy="1040029"/>
      </dsp:txXfrm>
    </dsp:sp>
    <dsp:sp modelId="{9497387C-D576-4BB2-807F-971AD060D370}">
      <dsp:nvSpPr>
        <dsp:cNvPr id="0" name=""/>
        <dsp:cNvSpPr/>
      </dsp:nvSpPr>
      <dsp:spPr>
        <a:xfrm>
          <a:off x="2103120" y="3309300"/>
          <a:ext cx="8412480" cy="1040029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225" tIns="264167" rIns="163225" bIns="26416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Supporting Small and Medium-sized Enterprises (SMEs)</a:t>
          </a:r>
        </a:p>
      </dsp:txBody>
      <dsp:txXfrm>
        <a:off x="2103120" y="3309300"/>
        <a:ext cx="8412480" cy="1040029"/>
      </dsp:txXfrm>
    </dsp:sp>
    <dsp:sp modelId="{05DD6BC3-7F64-4829-9761-F9FAD1C7E662}">
      <dsp:nvSpPr>
        <dsp:cNvPr id="0" name=""/>
        <dsp:cNvSpPr/>
      </dsp:nvSpPr>
      <dsp:spPr>
        <a:xfrm>
          <a:off x="0" y="3309300"/>
          <a:ext cx="2103120" cy="1040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90" tIns="102732" rIns="111290" bIns="10273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Supporting</a:t>
          </a:r>
        </a:p>
      </dsp:txBody>
      <dsp:txXfrm>
        <a:off x="0" y="3309300"/>
        <a:ext cx="2103120" cy="1040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2859D-C0AD-8A32-A834-9AB8A3E63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BE5404-F3B6-65E6-90DB-2AD8F9EFCC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ED1B8-B914-7186-2403-3B3D55DA2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7E4F-C5CE-AD6E-86B6-F891BDC81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724E2-582F-4A8D-1975-FA58D6BD1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6175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BB5DB-7C29-238D-DA33-5F0B2096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BD320-D495-68DB-5864-F121E1447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8EFC3-FF84-689B-33F0-094A6E9D4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DA762-B974-8220-8123-A960984B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62F39-98F4-A3A1-DB41-35333F75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46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5FE0E-ABD4-FA4E-9E7D-79524B0B3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308F6-F2D4-DA0F-17BF-55FE9B4CC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E7DE0-0A2A-C075-19C9-8A9D1E000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FC32A-B61D-0922-A146-70DBC7ABB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E8AD1-5429-2DAE-C1BA-215CC6D7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72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9E9ED-E796-D2A9-2163-A5A137D4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AD280-02D3-F93E-2CB9-A87C34694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B90D3-0A61-C5BB-E5A3-1392F2C93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4421A-B384-64B8-6E54-E8DF6E6C6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E10DA-F98D-BC3B-E95E-922007469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BB73C-A613-747F-BE59-A05BB088B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554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4A00-1ED9-A892-3263-16866553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A324A-218A-26FF-52CC-EAA6FA3C6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FD532-4BBD-E9A0-9D8E-14BD5F384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CD1B11-9122-3B5C-EAC1-02927F73D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83C27D-509F-C6D3-E822-73D25B687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273166-69D7-0915-BDAB-4F27075DF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443A70-803A-1D47-9C33-31185B0D4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70496E-6B44-5E05-31F6-6470CC99F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88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987F2-A6FA-2423-566C-56E4887F0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6742C7-E1E1-A3FB-1F9D-EE3789035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F415B7-56C9-49CE-3058-6F9434239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7C3AC-70CE-81F8-251F-C5B2D2531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306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45C981-41CB-EECC-79D1-120ACF127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BF5FC2-C079-C35D-8A05-E42186B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BA200-5418-16F5-EEAF-0F30CA50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2065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A1D99-7E38-DE99-3B7A-7FDED8EDC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EED9-73F0-0E9D-D2A4-C0EF530A4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0D8DF-6984-E82C-64B0-B3BD41A04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98448-A93B-93FF-F2FE-1ABDC176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A1AC5-FFC3-ED10-03A9-559C82AB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11128F-005F-8345-B981-798F462A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949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8E5A-C9B8-6D7C-835F-B2D38DEC1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049D28-3969-A647-5E73-79192F7ADF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2ACA9-96E4-82C2-1310-8D3EA1D4A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12C85-E723-2061-6BA3-E3154B18A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C8773-9240-F7DB-A75A-4D031426D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CC1EF-F9DB-CC83-9CE9-6A8210D07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823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DC7D3-5AFF-4815-23CB-30EE248B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C27A9C-9444-F0FE-8384-F197BEF64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96AE3-089F-6971-6572-3128B1C9C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76F0F-563D-BC96-D80C-2D51296E0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F6D17-B0EA-5B96-E64D-4B243C93C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8585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D2B43D-C574-0392-B335-59C9403A33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61463-DC83-A09F-9C0A-EA20D5558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2A8D8-9E09-A75F-692A-9BF69E50A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8926E-BE92-6AC1-0861-96FE6BBF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10687-25A4-4B58-ECE1-56BA11A98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2617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80010-D963-7963-9628-1C027522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6205D-CCA6-CEAC-CB24-874CFA08C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9493A-5436-0ACC-325D-FCA43E4F0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23814-2843-4761-886A-80998F282B87}" type="datetimeFigureOut">
              <a:rPr lang="en-IN" smtClean="0"/>
              <a:t>06-01-2025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4D5AD-2C67-B0F1-76EB-C0D36AEA2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A3B14-C915-85BF-0B5B-2E1A799F9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8971F9-D7D9-43E8-A288-D8AAD05FC4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59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AC1683-C968-1AD0-27C5-17A7A101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34051"/>
            <a:ext cx="9144000" cy="398321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6C44D2B-ED6D-FEEF-25D5-8E4EFD1EB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9322"/>
            <a:ext cx="9144000" cy="1724627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IN" b="1" dirty="0" err="1"/>
              <a:t>Dr.Rachanaa</a:t>
            </a:r>
            <a:r>
              <a:rPr lang="en-IN" b="1" dirty="0"/>
              <a:t> Datey</a:t>
            </a:r>
          </a:p>
          <a:p>
            <a:r>
              <a:rPr lang="en-IN" b="1" i="1" dirty="0"/>
              <a:t>(Founder Director) </a:t>
            </a:r>
          </a:p>
          <a:p>
            <a:r>
              <a:rPr lang="en-IN" b="1" dirty="0"/>
              <a:t>Quest Edustation Trainings and Learning Solutions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3304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751C71E-B2E3-0801-5927-E33129E41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en-IN" sz="4800">
                <a:solidFill>
                  <a:schemeClr val="bg1"/>
                </a:solidFill>
              </a:rPr>
              <a:t>What is International Trade?</a:t>
            </a:r>
            <a:br>
              <a:rPr lang="en-IN" sz="4800">
                <a:solidFill>
                  <a:schemeClr val="bg1"/>
                </a:solidFill>
              </a:rPr>
            </a:br>
            <a:endParaRPr lang="en-IN" sz="480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AC9DE8-B679-45E8-CA56-0C0BD09288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414211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4714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D72CB1-464B-3E9E-ED8C-D4C150B86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3700"/>
              <a:t>Why Does International Trade Occur?</a:t>
            </a:r>
            <a:br>
              <a:rPr lang="en-US" sz="3700"/>
            </a:br>
            <a:endParaRPr lang="en-IN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85ED6-3DBA-9EE3-66BB-7026A8569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6391352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International trade occurs because one country enjoys a comparative advantage in the production of a certain good or service, specifically if the opportunity cost of producing that good or service is lower for that country than any other country.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IN" dirty="0"/>
          </a:p>
        </p:txBody>
      </p:sp>
      <p:pic>
        <p:nvPicPr>
          <p:cNvPr id="5" name="Picture 4" descr="Calculator, pen, compass, money and a paper with graphs printed on it">
            <a:extLst>
              <a:ext uri="{FF2B5EF4-FFF2-40B4-BE49-F238E27FC236}">
                <a16:creationId xmlns:a16="http://schemas.microsoft.com/office/drawing/2014/main" id="{64C8937B-6AD7-1F25-C682-751AA7E80F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03" r="21080" b="-2"/>
          <a:stretch/>
        </p:blipFill>
        <p:spPr>
          <a:xfrm>
            <a:off x="7551920" y="1"/>
            <a:ext cx="4646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28407BB-709D-78B4-EB94-D81121E7E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en-IN" sz="4800">
                <a:solidFill>
                  <a:schemeClr val="bg1"/>
                </a:solidFill>
              </a:rPr>
              <a:t>Sources of Comparative Advantage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538C9C-BD14-145D-196A-B853925F33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887951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7317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25372C-E1AD-1194-1C2B-36A34F30E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3"/>
            <a:ext cx="12192000" cy="685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3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B73C6-2988-5488-A81D-E38A318BF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trade plays a pivotal role in driving economic growth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F7E79A-BB13-5A64-A893-2A12BCBEE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73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DD711-C90F-4680-582B-4AF4AF230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International trade promotes competition among nations.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E6A32D-36D1-ADE4-6917-59C93370D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30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1EDEF79C-9A33-621E-80B9-C1573E65AE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0EDF9-108E-A9BE-C7D2-626A74769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The future of International trade and economic growth</a:t>
            </a:r>
            <a:endParaRPr lang="en-IN" dirty="0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00172B6A-5B34-8490-D25F-61FCD59A1D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56600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0782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FA991C-636F-A676-C96F-482D62547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3"/>
            <a:ext cx="12192000" cy="685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2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E90B93-17A0-101E-8D60-A7B2277C4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6D68A6-63B6-9693-770F-43A532AC2CC6}"/>
              </a:ext>
            </a:extLst>
          </p:cNvPr>
          <p:cNvSpPr/>
          <p:nvPr/>
        </p:nvSpPr>
        <p:spPr>
          <a:xfrm>
            <a:off x="4826643" y="3345083"/>
            <a:ext cx="3044142" cy="4051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6167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DFEB23-A222-EDDE-1ED3-FAB3FB665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3"/>
            <a:ext cx="12192000" cy="68546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FC6065-BF1C-5A62-6BC9-F65ACB459368}"/>
              </a:ext>
            </a:extLst>
          </p:cNvPr>
          <p:cNvSpPr/>
          <p:nvPr/>
        </p:nvSpPr>
        <p:spPr>
          <a:xfrm>
            <a:off x="4815068" y="3206187"/>
            <a:ext cx="2870522" cy="3356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9036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8E970C-3654-5495-7817-D12659109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3"/>
            <a:ext cx="12192000" cy="68546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6221E7-75C0-42F8-B828-45B0CE266B46}"/>
              </a:ext>
            </a:extLst>
          </p:cNvPr>
          <p:cNvSpPr/>
          <p:nvPr/>
        </p:nvSpPr>
        <p:spPr>
          <a:xfrm>
            <a:off x="7917084" y="3217762"/>
            <a:ext cx="2754774" cy="4861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7881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C19288-2BF7-BCCC-61D7-58888A03B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" y="0"/>
            <a:ext cx="12179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03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5D58C2-7B32-AFDE-B018-C65566171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9" y="0"/>
            <a:ext cx="12039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2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2EAB4F-7B1A-4885-A1A8-800678C09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1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56F068-DD4D-A4A3-7F13-A9E8AFC1A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3"/>
            <a:ext cx="12192000" cy="685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15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184</Words>
  <Application>Microsoft Office PowerPoint</Application>
  <PresentationFormat>Widescreen</PresentationFormat>
  <Paragraphs>27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What is International Trade? </vt:lpstr>
      <vt:lpstr>Why Does International Trade Occur? </vt:lpstr>
      <vt:lpstr>Sources of Comparative Advantage</vt:lpstr>
      <vt:lpstr>PowerPoint Presentation</vt:lpstr>
      <vt:lpstr>International trade plays a pivotal role in driving economic growth</vt:lpstr>
      <vt:lpstr>International trade promotes competition among nations.</vt:lpstr>
      <vt:lpstr>The future of International trade and economic growth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Rachanaa Datey</dc:creator>
  <cp:lastModifiedBy>Rachanaa Datey</cp:lastModifiedBy>
  <cp:revision>1</cp:revision>
  <dcterms:created xsi:type="dcterms:W3CDTF">2025-01-06T17:01:16Z</dcterms:created>
  <dcterms:modified xsi:type="dcterms:W3CDTF">2025-01-06T17:26:57Z</dcterms:modified>
</cp:coreProperties>
</file>